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sldIdLst>
    <p:sldId id="257" r:id="rId2"/>
  </p:sldIdLst>
  <p:sldSz cx="6858000" cy="9906000" type="A4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5613" indent="-3508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2813" indent="-7032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0013" indent="-10556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7213" indent="-14081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03" autoAdjust="0"/>
    <p:restoredTop sz="94660"/>
  </p:normalViewPr>
  <p:slideViewPr>
    <p:cSldViewPr>
      <p:cViewPr>
        <p:scale>
          <a:sx n="120" d="100"/>
          <a:sy n="120" d="100"/>
        </p:scale>
        <p:origin x="2376" y="-256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8"/>
          <p:cNvSpPr>
            <a:spLocks noChangeArrowheads="1"/>
          </p:cNvSpPr>
          <p:nvPr/>
        </p:nvSpPr>
        <p:spPr bwMode="gray">
          <a:xfrm rot="5400000">
            <a:off x="5199062" y="1812926"/>
            <a:ext cx="3032125" cy="28575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gray">
          <a:xfrm>
            <a:off x="2914650" y="8255000"/>
            <a:ext cx="12096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3" tIns="45706" rIns="91413" bIns="45706">
            <a:spAutoFit/>
          </a:bodyPr>
          <a:lstStyle/>
          <a:p>
            <a:pPr algn="ctr">
              <a:defRPr/>
            </a:pPr>
            <a:r>
              <a:rPr lang="en-US" altLang="zh-TW" sz="2800" b="1" dirty="0">
                <a:latin typeface="Verdana" pitchFamily="34" charset="0"/>
              </a:rPr>
              <a:t>LOGO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 rot="421294">
            <a:off x="728663" y="998538"/>
            <a:ext cx="1403350" cy="2811462"/>
            <a:chOff x="521" y="482"/>
            <a:chExt cx="1134" cy="1142"/>
          </a:xfrm>
        </p:grpSpPr>
        <p:sp>
          <p:nvSpPr>
            <p:cNvPr id="7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80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8" name="Group 33"/>
            <p:cNvGrpSpPr>
              <a:grpSpLocks/>
            </p:cNvGrpSpPr>
            <p:nvPr userDrawn="1"/>
          </p:nvGrpSpPr>
          <p:grpSpPr bwMode="auto">
            <a:xfrm rot="56277">
              <a:off x="1263" y="1197"/>
              <a:ext cx="265" cy="218"/>
              <a:chOff x="3405" y="854"/>
              <a:chExt cx="404" cy="341"/>
            </a:xfrm>
          </p:grpSpPr>
          <p:sp>
            <p:nvSpPr>
              <p:cNvPr id="37" name="Oval 34"/>
              <p:cNvSpPr>
                <a:spLocks noChangeArrowheads="1"/>
              </p:cNvSpPr>
              <p:nvPr/>
            </p:nvSpPr>
            <p:spPr bwMode="gray">
              <a:xfrm>
                <a:off x="3594" y="1009"/>
                <a:ext cx="110" cy="12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8" name="Oval 35"/>
              <p:cNvSpPr>
                <a:spLocks noChangeArrowheads="1"/>
              </p:cNvSpPr>
              <p:nvPr/>
            </p:nvSpPr>
            <p:spPr bwMode="gray">
              <a:xfrm>
                <a:off x="3719" y="1105"/>
                <a:ext cx="90" cy="90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9" name="Oval 36"/>
              <p:cNvSpPr>
                <a:spLocks noChangeArrowheads="1"/>
              </p:cNvSpPr>
              <p:nvPr/>
            </p:nvSpPr>
            <p:spPr bwMode="gray">
              <a:xfrm>
                <a:off x="3405" y="854"/>
                <a:ext cx="175" cy="18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 userDrawn="1"/>
          </p:nvGrpSpPr>
          <p:grpSpPr bwMode="auto">
            <a:xfrm rot="-2383151">
              <a:off x="1363" y="926"/>
              <a:ext cx="264" cy="217"/>
              <a:chOff x="3445" y="851"/>
              <a:chExt cx="402" cy="344"/>
            </a:xfrm>
          </p:grpSpPr>
          <p:sp>
            <p:nvSpPr>
              <p:cNvPr id="34" name="Oval 38"/>
              <p:cNvSpPr>
                <a:spLocks noChangeArrowheads="1"/>
              </p:cNvSpPr>
              <p:nvPr/>
            </p:nvSpPr>
            <p:spPr bwMode="gray">
              <a:xfrm>
                <a:off x="3628" y="998"/>
                <a:ext cx="111" cy="127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5" name="Oval 39"/>
              <p:cNvSpPr>
                <a:spLocks noChangeArrowheads="1"/>
              </p:cNvSpPr>
              <p:nvPr/>
            </p:nvSpPr>
            <p:spPr bwMode="gray">
              <a:xfrm>
                <a:off x="3758" y="1103"/>
                <a:ext cx="89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6" name="Oval 40"/>
              <p:cNvSpPr>
                <a:spLocks noChangeArrowheads="1"/>
              </p:cNvSpPr>
              <p:nvPr/>
            </p:nvSpPr>
            <p:spPr bwMode="gray">
              <a:xfrm>
                <a:off x="3445" y="851"/>
                <a:ext cx="185" cy="178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0" name="Group 41"/>
            <p:cNvGrpSpPr>
              <a:grpSpLocks/>
            </p:cNvGrpSpPr>
            <p:nvPr userDrawn="1"/>
          </p:nvGrpSpPr>
          <p:grpSpPr bwMode="auto">
            <a:xfrm rot="-4925197">
              <a:off x="1242" y="587"/>
              <a:ext cx="262" cy="216"/>
              <a:chOff x="3465" y="834"/>
              <a:chExt cx="405" cy="341"/>
            </a:xfrm>
          </p:grpSpPr>
          <p:sp>
            <p:nvSpPr>
              <p:cNvPr id="31" name="Oval 42"/>
              <p:cNvSpPr>
                <a:spLocks noChangeArrowheads="1"/>
              </p:cNvSpPr>
              <p:nvPr/>
            </p:nvSpPr>
            <p:spPr bwMode="gray">
              <a:xfrm>
                <a:off x="3658" y="981"/>
                <a:ext cx="110" cy="129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2" name="Oval 43"/>
              <p:cNvSpPr>
                <a:spLocks noChangeArrowheads="1"/>
              </p:cNvSpPr>
              <p:nvPr/>
            </p:nvSpPr>
            <p:spPr bwMode="gray">
              <a:xfrm>
                <a:off x="3780" y="1086"/>
                <a:ext cx="90" cy="89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3" name="Oval 44"/>
              <p:cNvSpPr>
                <a:spLocks noChangeArrowheads="1"/>
              </p:cNvSpPr>
              <p:nvPr/>
            </p:nvSpPr>
            <p:spPr bwMode="gray">
              <a:xfrm>
                <a:off x="3465" y="834"/>
                <a:ext cx="183" cy="183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1" name="Group 45"/>
            <p:cNvGrpSpPr>
              <a:grpSpLocks/>
            </p:cNvGrpSpPr>
            <p:nvPr userDrawn="1"/>
          </p:nvGrpSpPr>
          <p:grpSpPr bwMode="auto">
            <a:xfrm rot="3149186">
              <a:off x="997" y="1406"/>
              <a:ext cx="263" cy="224"/>
              <a:chOff x="3425" y="890"/>
              <a:chExt cx="405" cy="341"/>
            </a:xfrm>
          </p:grpSpPr>
          <p:sp>
            <p:nvSpPr>
              <p:cNvPr id="28" name="Oval 46"/>
              <p:cNvSpPr>
                <a:spLocks noChangeArrowheads="1"/>
              </p:cNvSpPr>
              <p:nvPr/>
            </p:nvSpPr>
            <p:spPr bwMode="gray">
              <a:xfrm>
                <a:off x="3614" y="1053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9" name="Oval 47"/>
              <p:cNvSpPr>
                <a:spLocks noChangeArrowheads="1"/>
              </p:cNvSpPr>
              <p:nvPr/>
            </p:nvSpPr>
            <p:spPr bwMode="gray">
              <a:xfrm>
                <a:off x="3735" y="1142"/>
                <a:ext cx="95" cy="89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0" name="Oval 48"/>
              <p:cNvSpPr>
                <a:spLocks noChangeArrowheads="1"/>
              </p:cNvSpPr>
              <p:nvPr/>
            </p:nvSpPr>
            <p:spPr bwMode="gray">
              <a:xfrm>
                <a:off x="3425" y="890"/>
                <a:ext cx="182" cy="179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2" name="Group 49"/>
            <p:cNvGrpSpPr>
              <a:grpSpLocks/>
            </p:cNvGrpSpPr>
            <p:nvPr userDrawn="1"/>
          </p:nvGrpSpPr>
          <p:grpSpPr bwMode="auto">
            <a:xfrm rot="-7676986">
              <a:off x="945" y="508"/>
              <a:ext cx="254" cy="216"/>
              <a:chOff x="3480" y="860"/>
              <a:chExt cx="398" cy="331"/>
            </a:xfrm>
          </p:grpSpPr>
          <p:sp>
            <p:nvSpPr>
              <p:cNvPr id="25" name="Oval 50"/>
              <p:cNvSpPr>
                <a:spLocks noChangeArrowheads="1"/>
              </p:cNvSpPr>
              <p:nvPr/>
            </p:nvSpPr>
            <p:spPr bwMode="gray">
              <a:xfrm>
                <a:off x="3671" y="1010"/>
                <a:ext cx="107" cy="12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6" name="Oval 51"/>
              <p:cNvSpPr>
                <a:spLocks noChangeArrowheads="1"/>
              </p:cNvSpPr>
              <p:nvPr/>
            </p:nvSpPr>
            <p:spPr bwMode="gray">
              <a:xfrm>
                <a:off x="3788" y="1100"/>
                <a:ext cx="90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7" name="Oval 52"/>
              <p:cNvSpPr>
                <a:spLocks noChangeArrowheads="1"/>
              </p:cNvSpPr>
              <p:nvPr/>
            </p:nvSpPr>
            <p:spPr bwMode="gray">
              <a:xfrm>
                <a:off x="3480" y="860"/>
                <a:ext cx="182" cy="179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3" name="Group 53"/>
            <p:cNvGrpSpPr>
              <a:grpSpLocks/>
            </p:cNvGrpSpPr>
            <p:nvPr userDrawn="1"/>
          </p:nvGrpSpPr>
          <p:grpSpPr bwMode="auto">
            <a:xfrm rot="-10348150">
              <a:off x="638" y="648"/>
              <a:ext cx="262" cy="216"/>
              <a:chOff x="3515" y="898"/>
              <a:chExt cx="404" cy="337"/>
            </a:xfrm>
          </p:grpSpPr>
          <p:sp>
            <p:nvSpPr>
              <p:cNvPr id="22" name="Oval 54"/>
              <p:cNvSpPr>
                <a:spLocks noChangeArrowheads="1"/>
              </p:cNvSpPr>
              <p:nvPr/>
            </p:nvSpPr>
            <p:spPr bwMode="gray">
              <a:xfrm>
                <a:off x="3695" y="1035"/>
                <a:ext cx="113" cy="128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" name="Oval 55"/>
              <p:cNvSpPr>
                <a:spLocks noChangeArrowheads="1"/>
              </p:cNvSpPr>
              <p:nvPr/>
            </p:nvSpPr>
            <p:spPr bwMode="gray">
              <a:xfrm>
                <a:off x="3826" y="1146"/>
                <a:ext cx="93" cy="89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" name="Oval 56"/>
              <p:cNvSpPr>
                <a:spLocks noChangeArrowheads="1"/>
              </p:cNvSpPr>
              <p:nvPr/>
            </p:nvSpPr>
            <p:spPr bwMode="gray">
              <a:xfrm>
                <a:off x="3515" y="898"/>
                <a:ext cx="180" cy="183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4" name="Group 57"/>
            <p:cNvGrpSpPr>
              <a:grpSpLocks/>
            </p:cNvGrpSpPr>
            <p:nvPr userDrawn="1"/>
          </p:nvGrpSpPr>
          <p:grpSpPr bwMode="auto">
            <a:xfrm rot="8606759">
              <a:off x="494" y="950"/>
              <a:ext cx="269" cy="225"/>
              <a:chOff x="3466" y="904"/>
              <a:chExt cx="409" cy="344"/>
            </a:xfrm>
          </p:grpSpPr>
          <p:sp>
            <p:nvSpPr>
              <p:cNvPr id="19" name="Oval 58"/>
              <p:cNvSpPr>
                <a:spLocks noChangeArrowheads="1"/>
              </p:cNvSpPr>
              <p:nvPr/>
            </p:nvSpPr>
            <p:spPr bwMode="gray">
              <a:xfrm>
                <a:off x="3664" y="1060"/>
                <a:ext cx="111" cy="12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0" name="Oval 59"/>
              <p:cNvSpPr>
                <a:spLocks noChangeArrowheads="1"/>
              </p:cNvSpPr>
              <p:nvPr/>
            </p:nvSpPr>
            <p:spPr bwMode="gray">
              <a:xfrm>
                <a:off x="3781" y="1156"/>
                <a:ext cx="94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1" name="Oval 60"/>
              <p:cNvSpPr>
                <a:spLocks noChangeArrowheads="1"/>
              </p:cNvSpPr>
              <p:nvPr/>
            </p:nvSpPr>
            <p:spPr bwMode="gray">
              <a:xfrm>
                <a:off x="3466" y="904"/>
                <a:ext cx="183" cy="18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5" name="Group 61"/>
            <p:cNvGrpSpPr>
              <a:grpSpLocks/>
            </p:cNvGrpSpPr>
            <p:nvPr userDrawn="1"/>
          </p:nvGrpSpPr>
          <p:grpSpPr bwMode="auto">
            <a:xfrm rot="6279754">
              <a:off x="621" y="1269"/>
              <a:ext cx="258" cy="225"/>
              <a:chOff x="3448" y="927"/>
              <a:chExt cx="402" cy="339"/>
            </a:xfrm>
          </p:grpSpPr>
          <p:sp>
            <p:nvSpPr>
              <p:cNvPr id="16" name="Oval 62"/>
              <p:cNvSpPr>
                <a:spLocks noChangeArrowheads="1"/>
              </p:cNvSpPr>
              <p:nvPr/>
            </p:nvSpPr>
            <p:spPr bwMode="gray">
              <a:xfrm>
                <a:off x="3638" y="1079"/>
                <a:ext cx="111" cy="13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7" name="Oval 63"/>
              <p:cNvSpPr>
                <a:spLocks noChangeArrowheads="1"/>
              </p:cNvSpPr>
              <p:nvPr/>
            </p:nvSpPr>
            <p:spPr bwMode="gray">
              <a:xfrm>
                <a:off x="3757" y="1177"/>
                <a:ext cx="93" cy="89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" name="Oval 64"/>
              <p:cNvSpPr>
                <a:spLocks noChangeArrowheads="1"/>
              </p:cNvSpPr>
              <p:nvPr/>
            </p:nvSpPr>
            <p:spPr bwMode="gray">
              <a:xfrm>
                <a:off x="3448" y="927"/>
                <a:ext cx="181" cy="180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</p:grpSp>
      <p:sp>
        <p:nvSpPr>
          <p:cNvPr id="40" name="Rectangle 65"/>
          <p:cNvSpPr>
            <a:spLocks noChangeArrowheads="1"/>
          </p:cNvSpPr>
          <p:nvPr/>
        </p:nvSpPr>
        <p:spPr bwMode="gray">
          <a:xfrm>
            <a:off x="342900" y="0"/>
            <a:ext cx="5715000" cy="439738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41" name="Rectangle 66"/>
          <p:cNvSpPr>
            <a:spLocks noChangeArrowheads="1"/>
          </p:cNvSpPr>
          <p:nvPr/>
        </p:nvSpPr>
        <p:spPr bwMode="gray">
          <a:xfrm>
            <a:off x="4999038" y="-12700"/>
            <a:ext cx="1573212" cy="4524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42" name="Rectangle 68"/>
          <p:cNvSpPr>
            <a:spLocks noChangeArrowheads="1"/>
          </p:cNvSpPr>
          <p:nvPr/>
        </p:nvSpPr>
        <p:spPr bwMode="gray">
          <a:xfrm rot="10800000">
            <a:off x="1911350" y="9466263"/>
            <a:ext cx="4673600" cy="458787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43" name="Rectangle 69"/>
          <p:cNvSpPr>
            <a:spLocks noChangeArrowheads="1"/>
          </p:cNvSpPr>
          <p:nvPr/>
        </p:nvSpPr>
        <p:spPr bwMode="gray">
          <a:xfrm>
            <a:off x="6572250" y="-12700"/>
            <a:ext cx="285750" cy="4540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44" name="Rectangle 70"/>
          <p:cNvSpPr>
            <a:spLocks noChangeArrowheads="1"/>
          </p:cNvSpPr>
          <p:nvPr/>
        </p:nvSpPr>
        <p:spPr bwMode="gray">
          <a:xfrm>
            <a:off x="342900" y="9467850"/>
            <a:ext cx="1573213" cy="458788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45" name="Rectangle 71"/>
          <p:cNvSpPr>
            <a:spLocks noChangeArrowheads="1"/>
          </p:cNvSpPr>
          <p:nvPr/>
        </p:nvSpPr>
        <p:spPr bwMode="gray">
          <a:xfrm>
            <a:off x="0" y="9466263"/>
            <a:ext cx="342900" cy="460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46" name="Rectangle 72"/>
          <p:cNvSpPr>
            <a:spLocks noChangeArrowheads="1"/>
          </p:cNvSpPr>
          <p:nvPr/>
        </p:nvSpPr>
        <p:spPr bwMode="gray">
          <a:xfrm>
            <a:off x="0" y="0"/>
            <a:ext cx="342900" cy="4397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47" name="Rectangle 73"/>
          <p:cNvSpPr>
            <a:spLocks noChangeArrowheads="1"/>
          </p:cNvSpPr>
          <p:nvPr/>
        </p:nvSpPr>
        <p:spPr bwMode="gray">
          <a:xfrm rot="5400000">
            <a:off x="-3354388" y="3787776"/>
            <a:ext cx="7045325" cy="3492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48" name="Rectangle 74"/>
          <p:cNvSpPr>
            <a:spLocks noChangeArrowheads="1"/>
          </p:cNvSpPr>
          <p:nvPr/>
        </p:nvSpPr>
        <p:spPr bwMode="gray">
          <a:xfrm rot="5400000">
            <a:off x="-987425" y="8135938"/>
            <a:ext cx="2311400" cy="34925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49" name="Rectangle 75"/>
          <p:cNvSpPr>
            <a:spLocks noChangeArrowheads="1"/>
          </p:cNvSpPr>
          <p:nvPr/>
        </p:nvSpPr>
        <p:spPr bwMode="ltGray">
          <a:xfrm>
            <a:off x="6577013" y="9445625"/>
            <a:ext cx="280987" cy="4730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50" name="Rectangle 76"/>
          <p:cNvSpPr>
            <a:spLocks noChangeArrowheads="1"/>
          </p:cNvSpPr>
          <p:nvPr/>
        </p:nvSpPr>
        <p:spPr bwMode="gray">
          <a:xfrm rot="5400000">
            <a:off x="3254375" y="5862638"/>
            <a:ext cx="6921500" cy="28575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51" name="Rectangle 77"/>
          <p:cNvSpPr>
            <a:spLocks noChangeArrowheads="1"/>
          </p:cNvSpPr>
          <p:nvPr/>
        </p:nvSpPr>
        <p:spPr bwMode="gray">
          <a:xfrm>
            <a:off x="6572250" y="2532063"/>
            <a:ext cx="285750" cy="21907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52" name="Line 80"/>
          <p:cNvSpPr>
            <a:spLocks noChangeShapeType="1"/>
          </p:cNvSpPr>
          <p:nvPr/>
        </p:nvSpPr>
        <p:spPr bwMode="auto">
          <a:xfrm>
            <a:off x="0" y="439738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53" name="Line 81"/>
          <p:cNvSpPr>
            <a:spLocks noChangeShapeType="1"/>
          </p:cNvSpPr>
          <p:nvPr/>
        </p:nvSpPr>
        <p:spPr bwMode="auto">
          <a:xfrm>
            <a:off x="0" y="9466263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54" name="Line 82"/>
          <p:cNvSpPr>
            <a:spLocks noChangeShapeType="1"/>
          </p:cNvSpPr>
          <p:nvPr/>
        </p:nvSpPr>
        <p:spPr bwMode="auto">
          <a:xfrm>
            <a:off x="342900" y="0"/>
            <a:ext cx="0" cy="990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55" name="Line 83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56" name="Line 84"/>
          <p:cNvSpPr>
            <a:spLocks noChangeShapeType="1"/>
          </p:cNvSpPr>
          <p:nvPr/>
        </p:nvSpPr>
        <p:spPr bwMode="auto">
          <a:xfrm flipH="1">
            <a:off x="0" y="7154863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57" name="Line 85"/>
          <p:cNvSpPr>
            <a:spLocks noChangeShapeType="1"/>
          </p:cNvSpPr>
          <p:nvPr/>
        </p:nvSpPr>
        <p:spPr bwMode="auto">
          <a:xfrm>
            <a:off x="6572250" y="2532063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58" name="Line 86"/>
          <p:cNvSpPr>
            <a:spLocks noChangeShapeType="1"/>
          </p:cNvSpPr>
          <p:nvPr/>
        </p:nvSpPr>
        <p:spPr bwMode="auto">
          <a:xfrm>
            <a:off x="6572250" y="2751138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59" name="Line 87"/>
          <p:cNvSpPr>
            <a:spLocks noChangeShapeType="1"/>
          </p:cNvSpPr>
          <p:nvPr/>
        </p:nvSpPr>
        <p:spPr bwMode="auto">
          <a:xfrm>
            <a:off x="1906588" y="9466263"/>
            <a:ext cx="0" cy="439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60" name="Line 88"/>
          <p:cNvSpPr>
            <a:spLocks noChangeShapeType="1"/>
          </p:cNvSpPr>
          <p:nvPr/>
        </p:nvSpPr>
        <p:spPr bwMode="auto">
          <a:xfrm flipV="1">
            <a:off x="5003800" y="0"/>
            <a:ext cx="0" cy="439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14450" y="2971802"/>
            <a:ext cx="4343400" cy="2453569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4450" y="5764742"/>
            <a:ext cx="4343400" cy="660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zh-TW" altLang="en-US" smtClean="0"/>
              <a:t>按一下以編輯母片副標題樣式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FD704-CEB1-40C9-8C1B-FE88656415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3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0861" y="176566"/>
            <a:ext cx="1503759" cy="870673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76566"/>
            <a:ext cx="4399360" cy="870673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B03DB-CB30-414D-9E40-3FC86C97B4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3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2950" y="176566"/>
            <a:ext cx="5029200" cy="81403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2" y="1774826"/>
            <a:ext cx="6017419" cy="7108473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784E-4C53-4672-8D3C-78942906E1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3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3"/>
          <p:cNvSpPr>
            <a:spLocks noChangeShapeType="1"/>
          </p:cNvSpPr>
          <p:nvPr userDrawn="1"/>
        </p:nvSpPr>
        <p:spPr bwMode="auto">
          <a:xfrm>
            <a:off x="0" y="1065213"/>
            <a:ext cx="6858000" cy="0"/>
          </a:xfrm>
          <a:prstGeom prst="line">
            <a:avLst/>
          </a:prstGeom>
          <a:noFill/>
          <a:ln w="76200" cmpd="tri">
            <a:solidFill>
              <a:srgbClr val="008000"/>
            </a:solidFill>
            <a:miter lim="800000"/>
            <a:headEnd/>
            <a:tailEnd/>
          </a:ln>
        </p:spPr>
        <p:txBody>
          <a:bodyPr wrap="none" lIns="91413" tIns="45706" rIns="91413" bIns="45706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66" y="177141"/>
            <a:ext cx="5029200" cy="8134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10847-15C1-46F7-8499-502C114E69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Rectangle 13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366" y="104441"/>
            <a:ext cx="1148725" cy="888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64" indent="0">
              <a:buNone/>
              <a:defRPr sz="1800"/>
            </a:lvl2pPr>
            <a:lvl3pPr marL="914128" indent="0">
              <a:buNone/>
              <a:defRPr sz="1600"/>
            </a:lvl3pPr>
            <a:lvl4pPr marL="1371192" indent="0">
              <a:buNone/>
              <a:defRPr sz="1400"/>
            </a:lvl4pPr>
            <a:lvl5pPr marL="1828255" indent="0">
              <a:buNone/>
              <a:defRPr sz="1400"/>
            </a:lvl5pPr>
            <a:lvl6pPr marL="2285319" indent="0">
              <a:buNone/>
              <a:defRPr sz="1400"/>
            </a:lvl6pPr>
            <a:lvl7pPr marL="2742383" indent="0">
              <a:buNone/>
              <a:defRPr sz="1400"/>
            </a:lvl7pPr>
            <a:lvl8pPr marL="3199447" indent="0">
              <a:buNone/>
              <a:defRPr sz="1400"/>
            </a:lvl8pPr>
            <a:lvl9pPr marL="365651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87E20-201E-4A05-B641-8BD3F2098A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3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74826"/>
            <a:ext cx="2951560" cy="71084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23062" y="1774826"/>
            <a:ext cx="2951559" cy="71084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6144A-9EA2-4562-8AD0-66F5D4CED9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3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4" indent="0">
              <a:buNone/>
              <a:defRPr sz="2000" b="1"/>
            </a:lvl2pPr>
            <a:lvl3pPr marL="914128" indent="0">
              <a:buNone/>
              <a:defRPr sz="1800" b="1"/>
            </a:lvl3pPr>
            <a:lvl4pPr marL="1371192" indent="0">
              <a:buNone/>
              <a:defRPr sz="1600" b="1"/>
            </a:lvl4pPr>
            <a:lvl5pPr marL="1828255" indent="0">
              <a:buNone/>
              <a:defRPr sz="1600" b="1"/>
            </a:lvl5pPr>
            <a:lvl6pPr marL="2285319" indent="0">
              <a:buNone/>
              <a:defRPr sz="1600" b="1"/>
            </a:lvl6pPr>
            <a:lvl7pPr marL="2742383" indent="0">
              <a:buNone/>
              <a:defRPr sz="1600" b="1"/>
            </a:lvl7pPr>
            <a:lvl8pPr marL="3199447" indent="0">
              <a:buNone/>
              <a:defRPr sz="1600" b="1"/>
            </a:lvl8pPr>
            <a:lvl9pPr marL="365651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4" indent="0">
              <a:buNone/>
              <a:defRPr sz="2000" b="1"/>
            </a:lvl2pPr>
            <a:lvl3pPr marL="914128" indent="0">
              <a:buNone/>
              <a:defRPr sz="1800" b="1"/>
            </a:lvl3pPr>
            <a:lvl4pPr marL="1371192" indent="0">
              <a:buNone/>
              <a:defRPr sz="1600" b="1"/>
            </a:lvl4pPr>
            <a:lvl5pPr marL="1828255" indent="0">
              <a:buNone/>
              <a:defRPr sz="1600" b="1"/>
            </a:lvl5pPr>
            <a:lvl6pPr marL="2285319" indent="0">
              <a:buNone/>
              <a:defRPr sz="1600" b="1"/>
            </a:lvl6pPr>
            <a:lvl7pPr marL="2742383" indent="0">
              <a:buNone/>
              <a:defRPr sz="1600" b="1"/>
            </a:lvl7pPr>
            <a:lvl8pPr marL="3199447" indent="0">
              <a:buNone/>
              <a:defRPr sz="1600" b="1"/>
            </a:lvl8pPr>
            <a:lvl9pPr marL="365651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EB0F-906B-4EE4-ABD5-25C6B3517E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3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3B599-7291-4BD2-BD82-5F4125596F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3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633C8-684C-418B-B307-13AD0C91BC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3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064" indent="0">
              <a:buNone/>
              <a:defRPr sz="1200"/>
            </a:lvl2pPr>
            <a:lvl3pPr marL="914128" indent="0">
              <a:buNone/>
              <a:defRPr sz="1000"/>
            </a:lvl3pPr>
            <a:lvl4pPr marL="1371192" indent="0">
              <a:buNone/>
              <a:defRPr sz="900"/>
            </a:lvl4pPr>
            <a:lvl5pPr marL="1828255" indent="0">
              <a:buNone/>
              <a:defRPr sz="900"/>
            </a:lvl5pPr>
            <a:lvl6pPr marL="2285319" indent="0">
              <a:buNone/>
              <a:defRPr sz="900"/>
            </a:lvl6pPr>
            <a:lvl7pPr marL="2742383" indent="0">
              <a:buNone/>
              <a:defRPr sz="900"/>
            </a:lvl7pPr>
            <a:lvl8pPr marL="3199447" indent="0">
              <a:buNone/>
              <a:defRPr sz="900"/>
            </a:lvl8pPr>
            <a:lvl9pPr marL="365651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5A899-943A-43E1-870E-9EB694AD1A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3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064" indent="0">
              <a:buNone/>
              <a:defRPr sz="2800"/>
            </a:lvl2pPr>
            <a:lvl3pPr marL="914128" indent="0">
              <a:buNone/>
              <a:defRPr sz="2400"/>
            </a:lvl3pPr>
            <a:lvl4pPr marL="1371192" indent="0">
              <a:buNone/>
              <a:defRPr sz="2000"/>
            </a:lvl4pPr>
            <a:lvl5pPr marL="1828255" indent="0">
              <a:buNone/>
              <a:defRPr sz="2000"/>
            </a:lvl5pPr>
            <a:lvl6pPr marL="2285319" indent="0">
              <a:buNone/>
              <a:defRPr sz="2000"/>
            </a:lvl6pPr>
            <a:lvl7pPr marL="2742383" indent="0">
              <a:buNone/>
              <a:defRPr sz="2000"/>
            </a:lvl7pPr>
            <a:lvl8pPr marL="3199447" indent="0">
              <a:buNone/>
              <a:defRPr sz="2000"/>
            </a:lvl8pPr>
            <a:lvl9pPr marL="365651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064" indent="0">
              <a:buNone/>
              <a:defRPr sz="1200"/>
            </a:lvl2pPr>
            <a:lvl3pPr marL="914128" indent="0">
              <a:buNone/>
              <a:defRPr sz="1000"/>
            </a:lvl3pPr>
            <a:lvl4pPr marL="1371192" indent="0">
              <a:buNone/>
              <a:defRPr sz="900"/>
            </a:lvl4pPr>
            <a:lvl5pPr marL="1828255" indent="0">
              <a:buNone/>
              <a:defRPr sz="900"/>
            </a:lvl5pPr>
            <a:lvl6pPr marL="2285319" indent="0">
              <a:buNone/>
              <a:defRPr sz="900"/>
            </a:lvl6pPr>
            <a:lvl7pPr marL="2742383" indent="0">
              <a:buNone/>
              <a:defRPr sz="900"/>
            </a:lvl7pPr>
            <a:lvl8pPr marL="3199447" indent="0">
              <a:buNone/>
              <a:defRPr sz="900"/>
            </a:lvl8pPr>
            <a:lvl9pPr marL="365651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3C45B-CDDD-43A0-88FA-3BABC6FEF2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3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342900" y="0"/>
            <a:ext cx="6357938" cy="1109663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774825"/>
            <a:ext cx="6018213" cy="710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343400" y="9024938"/>
            <a:ext cx="21717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571750" y="9156700"/>
            <a:ext cx="16002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3C92DC10-577C-4D49-8DF2-C9F5171F5C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342900" cy="11096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 algn="ctr">
              <a:defRPr/>
            </a:pPr>
            <a:endParaRPr lang="zh-TW" altLang="zh-TW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1100138"/>
            <a:ext cx="342900" cy="2206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 algn="ctr">
              <a:defRPr/>
            </a:pPr>
            <a:endParaRPr lang="zh-TW" altLang="zh-TW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1320800"/>
            <a:ext cx="342900" cy="6053138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 algn="ctr">
              <a:defRPr/>
            </a:pPr>
            <a:endParaRPr lang="zh-TW" altLang="zh-TW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7373938"/>
            <a:ext cx="342900" cy="2230437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 algn="ctr">
              <a:defRPr/>
            </a:pPr>
            <a:endParaRPr lang="zh-TW" altLang="zh-TW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9615488"/>
            <a:ext cx="342900" cy="3032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342900" y="9604375"/>
            <a:ext cx="979488" cy="31432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314450" y="9604375"/>
            <a:ext cx="5543550" cy="314325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6583363" y="9615488"/>
            <a:ext cx="274637" cy="3032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6577013" y="8694738"/>
            <a:ext cx="280987" cy="9286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6572250" y="1320800"/>
            <a:ext cx="285750" cy="73739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6572250" y="1100138"/>
            <a:ext cx="285750" cy="220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 algn="ctr">
              <a:defRPr/>
            </a:pPr>
            <a:endParaRPr lang="zh-TW" altLang="zh-TW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6578600" y="0"/>
            <a:ext cx="279400" cy="1100138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342900" y="1100138"/>
            <a:ext cx="6237288" cy="2206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3" tIns="45706" rIns="91413" bIns="45706" anchor="ctr"/>
          <a:lstStyle/>
          <a:p>
            <a:pPr algn="ctr">
              <a:defRPr/>
            </a:pPr>
            <a:endParaRPr lang="zh-TW" altLang="zh-TW"/>
          </a:p>
        </p:txBody>
      </p:sp>
      <p:sp>
        <p:nvSpPr>
          <p:cNvPr id="1043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42950" y="177800"/>
            <a:ext cx="5029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6" rIns="91413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grpSp>
        <p:nvGrpSpPr>
          <p:cNvPr id="1044" name="Group 104"/>
          <p:cNvGrpSpPr>
            <a:grpSpLocks/>
          </p:cNvGrpSpPr>
          <p:nvPr/>
        </p:nvGrpSpPr>
        <p:grpSpPr bwMode="auto">
          <a:xfrm>
            <a:off x="6002338" y="101600"/>
            <a:ext cx="492125" cy="917575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1055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593" y="968"/>
                <a:ext cx="110" cy="130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667" y="1094"/>
                <a:ext cx="88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1" y="878"/>
                <a:ext cx="181" cy="180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2" name="Group 110"/>
            <p:cNvGrpSpPr>
              <a:grpSpLocks/>
            </p:cNvGrpSpPr>
            <p:nvPr userDrawn="1"/>
          </p:nvGrpSpPr>
          <p:grpSpPr bwMode="auto">
            <a:xfrm rot="-21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40" y="1019"/>
                <a:ext cx="111" cy="127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58" y="1121"/>
                <a:ext cx="94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11" y="858"/>
                <a:ext cx="205" cy="177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057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5" y="949"/>
                <a:ext cx="114" cy="16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29" y="1099"/>
                <a:ext cx="95" cy="10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4" y="762"/>
                <a:ext cx="184" cy="217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058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579" y="1217"/>
                <a:ext cx="114" cy="13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16" y="1297"/>
                <a:ext cx="89" cy="83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394" y="1096"/>
                <a:ext cx="181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059" name="Group 122"/>
            <p:cNvGrpSpPr>
              <a:grpSpLocks/>
            </p:cNvGrpSpPr>
            <p:nvPr userDrawn="1"/>
          </p:nvGrpSpPr>
          <p:grpSpPr bwMode="auto">
            <a:xfrm rot="-78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20" y="975"/>
                <a:ext cx="114" cy="13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49" y="1085"/>
                <a:ext cx="86" cy="83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47" y="840"/>
                <a:ext cx="187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060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592" y="1029"/>
                <a:ext cx="116" cy="1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22" y="1122"/>
                <a:ext cx="105" cy="8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28" y="867"/>
                <a:ext cx="188" cy="17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061" name="Group 130"/>
            <p:cNvGrpSpPr>
              <a:grpSpLocks/>
            </p:cNvGrpSpPr>
            <p:nvPr userDrawn="1"/>
          </p:nvGrpSpPr>
          <p:grpSpPr bwMode="auto">
            <a:xfrm rot="8885358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03" y="1066"/>
                <a:ext cx="116" cy="130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1" y="1137"/>
                <a:ext cx="94" cy="89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362" y="956"/>
                <a:ext cx="188" cy="180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062" name="Group 134"/>
            <p:cNvGrpSpPr>
              <a:grpSpLocks/>
            </p:cNvGrpSpPr>
            <p:nvPr userDrawn="1"/>
          </p:nvGrpSpPr>
          <p:grpSpPr bwMode="auto">
            <a:xfrm rot="6558351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596" y="1177"/>
                <a:ext cx="114" cy="14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17" y="1285"/>
                <a:ext cx="92" cy="100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10" y="986"/>
                <a:ext cx="174" cy="228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42900" y="9136063"/>
            <a:ext cx="16002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1100138"/>
            <a:ext cx="6858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13208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9602788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342900" y="0"/>
            <a:ext cx="0" cy="990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737393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314450" y="9602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6572250" y="8694738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13" tIns="45706" rIns="91413" bIns="45706"/>
          <a:lstStyle/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59" r:id="rId3"/>
    <p:sldLayoutId id="2147483758" r:id="rId4"/>
    <p:sldLayoutId id="2147483757" r:id="rId5"/>
    <p:sldLayoutId id="2147483756" r:id="rId6"/>
    <p:sldLayoutId id="2147483755" r:id="rId7"/>
    <p:sldLayoutId id="2147483754" r:id="rId8"/>
    <p:sldLayoutId id="2147483753" r:id="rId9"/>
    <p:sldLayoutId id="2147483752" r:id="rId10"/>
    <p:sldLayoutId id="2147483751" r:id="rId11"/>
    <p:sldLayoutId id="21474837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064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128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192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255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3851" indent="-228532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0915" indent="-228532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7979" indent="-228532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5043" indent="-228532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TW"/>
      </a:defPPr>
      <a:lvl1pPr marL="0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8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2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5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9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3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7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0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32656" y="-15552"/>
            <a:ext cx="5829300" cy="946150"/>
          </a:xfrm>
        </p:spPr>
        <p:txBody>
          <a:bodyPr anchor="t"/>
          <a:lstStyle/>
          <a:p>
            <a:pPr marL="88900" eaLnBrk="1" hangingPunct="1">
              <a:lnSpc>
                <a:spcPct val="150000"/>
              </a:lnSpc>
              <a:spcBef>
                <a:spcPts val="600"/>
              </a:spcBef>
            </a:pPr>
            <a:r>
              <a:rPr lang="zh-TW" altLang="en-US" sz="1400" i="0" dirty="0" smtClean="0">
                <a:ea typeface="標楷體" pitchFamily="65" charset="-120"/>
              </a:rPr>
              <a:t>國立屏東科技大學工業管理</a:t>
            </a:r>
            <a:r>
              <a:rPr lang="zh-TW" altLang="en-US" sz="1400" i="0" dirty="0" smtClean="0">
                <a:ea typeface="標楷體" pitchFamily="65" charset="-120"/>
              </a:rPr>
              <a:t>系</a:t>
            </a:r>
            <a:r>
              <a:rPr lang="en-US" altLang="zh-TW" sz="1400" i="0" dirty="0" smtClean="0">
                <a:ea typeface="標楷體" pitchFamily="65" charset="-120"/>
              </a:rPr>
              <a:t>110</a:t>
            </a:r>
            <a:r>
              <a:rPr lang="zh-TW" altLang="en-US" sz="1400" i="0" dirty="0" smtClean="0">
                <a:ea typeface="標楷體" pitchFamily="65" charset="-120"/>
              </a:rPr>
              <a:t>學年</a:t>
            </a:r>
            <a:r>
              <a:rPr lang="zh-TW" altLang="en-US" sz="1400" i="0" dirty="0" smtClean="0">
                <a:ea typeface="標楷體" pitchFamily="65" charset="-120"/>
              </a:rPr>
              <a:t>度四技實務專題成果展</a:t>
            </a:r>
            <a:br>
              <a:rPr lang="zh-TW" altLang="en-US" sz="1400" i="0" dirty="0" smtClean="0">
                <a:ea typeface="標楷體" pitchFamily="65" charset="-120"/>
              </a:rPr>
            </a:br>
            <a:r>
              <a:rPr lang="zh-TW" altLang="en-US" sz="1400" i="0" dirty="0" smtClean="0">
                <a:ea typeface="標楷體" pitchFamily="65" charset="-120"/>
              </a:rPr>
              <a:t>實務專題題目：</a:t>
            </a:r>
            <a:br>
              <a:rPr lang="zh-TW" altLang="en-US" sz="1400" i="0" dirty="0" smtClean="0">
                <a:ea typeface="標楷體" pitchFamily="65" charset="-120"/>
              </a:rPr>
            </a:br>
            <a:r>
              <a:rPr lang="zh-TW" altLang="en-US" sz="1400" i="0" dirty="0" smtClean="0">
                <a:ea typeface="標楷體" pitchFamily="65" charset="-120"/>
              </a:rPr>
              <a:t>專題生姓名：</a:t>
            </a:r>
          </a:p>
        </p:txBody>
      </p:sp>
      <p:sp>
        <p:nvSpPr>
          <p:cNvPr id="14338" name="Rectangle 15"/>
          <p:cNvSpPr>
            <a:spLocks noChangeArrowheads="1"/>
          </p:cNvSpPr>
          <p:nvPr/>
        </p:nvSpPr>
        <p:spPr bwMode="auto">
          <a:xfrm>
            <a:off x="285750" y="2432050"/>
            <a:ext cx="22796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125538" indent="-1125538" defTabSz="955675"/>
            <a:r>
              <a:rPr lang="en-US" altLang="zh-TW" sz="1500" b="1" dirty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200" b="1" dirty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三、研究架構與流程</a:t>
            </a:r>
          </a:p>
          <a:p>
            <a:pPr marL="1125538" indent="-1125538" defTabSz="955675"/>
            <a:endParaRPr lang="en-US" altLang="zh-TW" sz="1200" b="1" dirty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339" name="矩形 19"/>
          <p:cNvSpPr>
            <a:spLocks noChangeArrowheads="1"/>
          </p:cNvSpPr>
          <p:nvPr/>
        </p:nvSpPr>
        <p:spPr bwMode="auto">
          <a:xfrm>
            <a:off x="365125" y="1352550"/>
            <a:ext cx="16240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一、研究動機與目的</a:t>
            </a:r>
            <a:endParaRPr lang="zh-TW" altLang="en-US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340" name="文字方塊 22"/>
          <p:cNvSpPr txBox="1">
            <a:spLocks noChangeArrowheads="1"/>
          </p:cNvSpPr>
          <p:nvPr/>
        </p:nvSpPr>
        <p:spPr bwMode="auto">
          <a:xfrm>
            <a:off x="373063" y="1868488"/>
            <a:ext cx="1285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z="1200" b="1">
                <a:solidFill>
                  <a:srgbClr val="800000"/>
                </a:solidFill>
                <a:latin typeface="Times New Roman" pitchFamily="18" charset="0"/>
              </a:rPr>
              <a:t>、</a:t>
            </a:r>
            <a:r>
              <a:rPr lang="zh-TW" altLang="en-US" sz="1200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研究貢獻</a:t>
            </a:r>
            <a:endParaRPr lang="zh-TW" altLang="en-US" sz="1200"/>
          </a:p>
        </p:txBody>
      </p:sp>
      <p:sp>
        <p:nvSpPr>
          <p:cNvPr id="14341" name="文字方塊 22"/>
          <p:cNvSpPr txBox="1">
            <a:spLocks noChangeArrowheads="1"/>
          </p:cNvSpPr>
          <p:nvPr/>
        </p:nvSpPr>
        <p:spPr bwMode="auto">
          <a:xfrm>
            <a:off x="373063" y="2936875"/>
            <a:ext cx="1285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四</a:t>
            </a:r>
            <a:r>
              <a:rPr lang="zh-TW" altLang="en-US" sz="1200" b="1">
                <a:solidFill>
                  <a:srgbClr val="800000"/>
                </a:solidFill>
                <a:latin typeface="Times New Roman" pitchFamily="18" charset="0"/>
              </a:rPr>
              <a:t>、</a:t>
            </a:r>
            <a:r>
              <a:rPr lang="zh-TW" altLang="en-US" sz="1200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研究方法</a:t>
            </a:r>
            <a:endParaRPr lang="zh-TW" altLang="en-US" sz="1200"/>
          </a:p>
        </p:txBody>
      </p:sp>
      <p:sp>
        <p:nvSpPr>
          <p:cNvPr id="14342" name="文字方塊 22"/>
          <p:cNvSpPr txBox="1">
            <a:spLocks noChangeArrowheads="1"/>
          </p:cNvSpPr>
          <p:nvPr/>
        </p:nvSpPr>
        <p:spPr bwMode="auto">
          <a:xfrm>
            <a:off x="373063" y="3473450"/>
            <a:ext cx="1285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五</a:t>
            </a:r>
            <a:r>
              <a:rPr lang="zh-TW" altLang="en-US" sz="1200" b="1">
                <a:solidFill>
                  <a:srgbClr val="800000"/>
                </a:solidFill>
                <a:latin typeface="Times New Roman" pitchFamily="18" charset="0"/>
              </a:rPr>
              <a:t>、</a:t>
            </a:r>
            <a:r>
              <a:rPr lang="zh-TW" altLang="en-US" sz="1200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實例分析</a:t>
            </a:r>
            <a:endParaRPr lang="zh-TW" altLang="en-US" sz="1200"/>
          </a:p>
        </p:txBody>
      </p:sp>
      <p:sp>
        <p:nvSpPr>
          <p:cNvPr id="14343" name="文字方塊 22"/>
          <p:cNvSpPr txBox="1">
            <a:spLocks noChangeArrowheads="1"/>
          </p:cNvSpPr>
          <p:nvPr/>
        </p:nvSpPr>
        <p:spPr bwMode="auto">
          <a:xfrm>
            <a:off x="373063" y="3944938"/>
            <a:ext cx="1285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六</a:t>
            </a:r>
            <a:r>
              <a:rPr lang="zh-TW" altLang="en-US" sz="1200" b="1">
                <a:solidFill>
                  <a:srgbClr val="800000"/>
                </a:solidFill>
                <a:latin typeface="Times New Roman" pitchFamily="18" charset="0"/>
              </a:rPr>
              <a:t>、</a:t>
            </a:r>
            <a:r>
              <a:rPr lang="zh-TW" altLang="en-US" sz="1200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研究成果展示</a:t>
            </a:r>
            <a:endParaRPr lang="zh-TW" altLang="en-US" sz="1200"/>
          </a:p>
        </p:txBody>
      </p:sp>
      <p:sp>
        <p:nvSpPr>
          <p:cNvPr id="14344" name="文字方塊 22"/>
          <p:cNvSpPr txBox="1">
            <a:spLocks noChangeArrowheads="1"/>
          </p:cNvSpPr>
          <p:nvPr/>
        </p:nvSpPr>
        <p:spPr bwMode="auto">
          <a:xfrm>
            <a:off x="373063" y="4481513"/>
            <a:ext cx="19034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七</a:t>
            </a:r>
            <a:r>
              <a:rPr lang="zh-TW" altLang="en-US" sz="1200" b="1">
                <a:solidFill>
                  <a:srgbClr val="800000"/>
                </a:solidFill>
                <a:latin typeface="Times New Roman" pitchFamily="18" charset="0"/>
              </a:rPr>
              <a:t>、</a:t>
            </a:r>
            <a:r>
              <a:rPr lang="zh-TW" altLang="en-US" sz="1200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未來研究可能性方法</a:t>
            </a:r>
            <a:endParaRPr lang="zh-TW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5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469</TotalTime>
  <Words>52</Words>
  <Application>Microsoft Office PowerPoint</Application>
  <PresentationFormat>A4 紙張 (210x297 公釐)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Times New Roman</vt:lpstr>
      <vt:lpstr>Verdana</vt:lpstr>
      <vt:lpstr>Wingdings</vt:lpstr>
      <vt:lpstr>佈景主題5</vt:lpstr>
      <vt:lpstr>國立屏東科技大學工業管理系110學年度四技實務專題成果展 實務專題題目： 專題生姓名：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npust</dc:creator>
  <cp:lastModifiedBy>Windows 使用者</cp:lastModifiedBy>
  <cp:revision>94</cp:revision>
  <cp:lastPrinted>2014-01-20T06:44:01Z</cp:lastPrinted>
  <dcterms:created xsi:type="dcterms:W3CDTF">2008-10-29T03:46:07Z</dcterms:created>
  <dcterms:modified xsi:type="dcterms:W3CDTF">2021-11-15T02:00:25Z</dcterms:modified>
</cp:coreProperties>
</file>